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3A3A"/>
    <a:srgbClr val="5A5A58"/>
    <a:srgbClr val="FF6600"/>
    <a:srgbClr val="A03518"/>
    <a:srgbClr val="BE3F1C"/>
    <a:srgbClr val="E0572F"/>
    <a:srgbClr val="FDC34E"/>
    <a:srgbClr val="B45C0C"/>
    <a:srgbClr val="F18626"/>
    <a:srgbClr val="B363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25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25/09/2019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0506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25/09/2019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9389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25/09/2019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0296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25/09/2019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8207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25/09/2019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381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25/09/2019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4477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25/09/2019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8790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25/09/2019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019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25/09/2019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7588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25/09/2019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2800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25/09/2019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3820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7F927F-AAB4-4DB8-8DDB-B7662CEB1D7C}" type="datetimeFigureOut">
              <a:rPr lang="es-ES" smtClean="0"/>
              <a:t>25/09/2019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4800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2.emf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emf"/><Relationship Id="rId9" Type="http://schemas.openxmlformats.org/officeDocument/2006/relationships/image" Target="../media/image7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microsoft.com/office/2007/relationships/hdphoto" Target="../media/hdphoto3.wdp"/><Relationship Id="rId12" Type="http://schemas.microsoft.com/office/2007/relationships/hdphoto" Target="../media/hdphoto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10.png"/><Relationship Id="rId9" Type="http://schemas.openxmlformats.org/officeDocument/2006/relationships/image" Target="../media/image13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8.png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n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36" y="321880"/>
            <a:ext cx="3535986" cy="6312950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260" y="321880"/>
            <a:ext cx="3535986" cy="63129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78" y="321880"/>
            <a:ext cx="3535986" cy="6312950"/>
          </a:xfrm>
          <a:prstGeom prst="rect">
            <a:avLst/>
          </a:prstGeom>
        </p:spPr>
      </p:pic>
      <p:grpSp>
        <p:nvGrpSpPr>
          <p:cNvPr id="6" name="Grupo 5"/>
          <p:cNvGrpSpPr/>
          <p:nvPr/>
        </p:nvGrpSpPr>
        <p:grpSpPr>
          <a:xfrm>
            <a:off x="683875" y="1335265"/>
            <a:ext cx="3125592" cy="4599890"/>
            <a:chOff x="705287" y="1381809"/>
            <a:chExt cx="3125592" cy="4599890"/>
          </a:xfrm>
        </p:grpSpPr>
        <p:sp>
          <p:nvSpPr>
            <p:cNvPr id="37" name="Rectángulo redondeado 36"/>
            <p:cNvSpPr>
              <a:spLocks noChangeAspect="1"/>
            </p:cNvSpPr>
            <p:nvPr/>
          </p:nvSpPr>
          <p:spPr>
            <a:xfrm>
              <a:off x="705287" y="1864408"/>
              <a:ext cx="3125592" cy="4117291"/>
            </a:xfrm>
            <a:prstGeom prst="roundRect">
              <a:avLst>
                <a:gd name="adj" fmla="val 20316"/>
              </a:avLst>
            </a:prstGeom>
            <a:solidFill>
              <a:srgbClr val="A10909"/>
            </a:solidFill>
            <a:ln w="57150">
              <a:solidFill>
                <a:srgbClr val="E61B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2" name="Grupo 1"/>
            <p:cNvGrpSpPr>
              <a:grpSpLocks noChangeAspect="1"/>
            </p:cNvGrpSpPr>
            <p:nvPr/>
          </p:nvGrpSpPr>
          <p:grpSpPr>
            <a:xfrm>
              <a:off x="705287" y="1381809"/>
              <a:ext cx="3125592" cy="3946366"/>
              <a:chOff x="705287" y="1381809"/>
              <a:chExt cx="3125592" cy="3946366"/>
            </a:xfrm>
          </p:grpSpPr>
          <p:sp>
            <p:nvSpPr>
              <p:cNvPr id="20" name="Rectángulo redondeado 19"/>
              <p:cNvSpPr>
                <a:spLocks noChangeAspect="1"/>
              </p:cNvSpPr>
              <p:nvPr/>
            </p:nvSpPr>
            <p:spPr>
              <a:xfrm>
                <a:off x="705287" y="1381809"/>
                <a:ext cx="3125592" cy="3946366"/>
              </a:xfrm>
              <a:prstGeom prst="roundRect">
                <a:avLst>
                  <a:gd name="adj" fmla="val 20316"/>
                </a:avLst>
              </a:prstGeom>
              <a:solidFill>
                <a:srgbClr val="E30613"/>
              </a:solidFill>
              <a:ln w="57150">
                <a:solidFill>
                  <a:srgbClr val="E61B3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35" name="Grupo 34"/>
              <p:cNvGrpSpPr/>
              <p:nvPr/>
            </p:nvGrpSpPr>
            <p:grpSpPr>
              <a:xfrm>
                <a:off x="1248362" y="2003991"/>
                <a:ext cx="2047897" cy="3299419"/>
                <a:chOff x="1283271" y="2003990"/>
                <a:chExt cx="2047897" cy="3299419"/>
              </a:xfrm>
            </p:grpSpPr>
            <p:pic>
              <p:nvPicPr>
                <p:cNvPr id="31" name="Imagen 30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64795" y="2003990"/>
                  <a:ext cx="1112161" cy="1186466"/>
                </a:xfrm>
                <a:prstGeom prst="rect">
                  <a:avLst/>
                </a:prstGeom>
              </p:spPr>
            </p:pic>
            <p:pic>
              <p:nvPicPr>
                <p:cNvPr id="32" name="Imagen 3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83271" y="2725015"/>
                  <a:ext cx="2047897" cy="2578394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</p:grpSp>
        </p:grpSp>
      </p:grpSp>
      <p:pic>
        <p:nvPicPr>
          <p:cNvPr id="18" name="Imagen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879" y="3001515"/>
            <a:ext cx="1418123" cy="1405768"/>
          </a:xfrm>
          <a:prstGeom prst="rect">
            <a:avLst/>
          </a:prstGeom>
        </p:spPr>
      </p:pic>
      <p:grpSp>
        <p:nvGrpSpPr>
          <p:cNvPr id="3" name="Grupo 2"/>
          <p:cNvGrpSpPr/>
          <p:nvPr/>
        </p:nvGrpSpPr>
        <p:grpSpPr>
          <a:xfrm>
            <a:off x="4437154" y="1335265"/>
            <a:ext cx="3125592" cy="4599890"/>
            <a:chOff x="4437154" y="1335265"/>
            <a:chExt cx="3125592" cy="4599890"/>
          </a:xfrm>
        </p:grpSpPr>
        <p:grpSp>
          <p:nvGrpSpPr>
            <p:cNvPr id="10" name="Grupo 9"/>
            <p:cNvGrpSpPr/>
            <p:nvPr/>
          </p:nvGrpSpPr>
          <p:grpSpPr>
            <a:xfrm>
              <a:off x="4437154" y="1335265"/>
              <a:ext cx="3125592" cy="4599890"/>
              <a:chOff x="4401206" y="1663155"/>
              <a:chExt cx="3125592" cy="4599890"/>
            </a:xfrm>
          </p:grpSpPr>
          <p:sp>
            <p:nvSpPr>
              <p:cNvPr id="42" name="Rectángulo redondeado 41"/>
              <p:cNvSpPr>
                <a:spLocks noChangeAspect="1"/>
              </p:cNvSpPr>
              <p:nvPr/>
            </p:nvSpPr>
            <p:spPr>
              <a:xfrm>
                <a:off x="4401206" y="2145754"/>
                <a:ext cx="3125592" cy="4117291"/>
              </a:xfrm>
              <a:prstGeom prst="roundRect">
                <a:avLst>
                  <a:gd name="adj" fmla="val 20316"/>
                </a:avLst>
              </a:prstGeom>
              <a:solidFill>
                <a:srgbClr val="9E4491"/>
              </a:solidFill>
              <a:ln w="57150">
                <a:solidFill>
                  <a:srgbClr val="6336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u="sng"/>
              </a:p>
            </p:txBody>
          </p:sp>
          <p:sp>
            <p:nvSpPr>
              <p:cNvPr id="44" name="Rectángulo redondeado 43"/>
              <p:cNvSpPr>
                <a:spLocks noChangeAspect="1"/>
              </p:cNvSpPr>
              <p:nvPr/>
            </p:nvSpPr>
            <p:spPr>
              <a:xfrm>
                <a:off x="4401206" y="1663155"/>
                <a:ext cx="3125592" cy="3946366"/>
              </a:xfrm>
              <a:prstGeom prst="roundRect">
                <a:avLst>
                  <a:gd name="adj" fmla="val 17878"/>
                </a:avLst>
              </a:prstGeom>
              <a:solidFill>
                <a:srgbClr val="6B1F5F"/>
              </a:solidFill>
              <a:ln w="57150">
                <a:solidFill>
                  <a:srgbClr val="6336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pic>
          <p:nvPicPr>
            <p:cNvPr id="19" name="Imagen 1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0281" b="74235" l="1181" r="100000">
                          <a14:foregroundMark x1="4960" y1="56505" x2="4960" y2="56505"/>
                          <a14:foregroundMark x1="15966" y1="44388" x2="15966" y2="44388"/>
                          <a14:foregroundMark x1="32735" y1="38648" x2="32735" y2="38648"/>
                          <a14:foregroundMark x1="46103" y1="39668" x2="46103" y2="39668"/>
                          <a14:foregroundMark x1="75295" y1="44898" x2="75295" y2="44898"/>
                          <a14:foregroundMark x1="90789" y1="41582" x2="90789" y2="4158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364" b="30063"/>
            <a:stretch/>
          </p:blipFill>
          <p:spPr>
            <a:xfrm>
              <a:off x="4799799" y="2369991"/>
              <a:ext cx="2479849" cy="446082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1783" y="2885948"/>
              <a:ext cx="2674717" cy="237028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13" name="Grupo 12"/>
          <p:cNvGrpSpPr/>
          <p:nvPr/>
        </p:nvGrpSpPr>
        <p:grpSpPr>
          <a:xfrm>
            <a:off x="8627126" y="1335265"/>
            <a:ext cx="3124800" cy="4600800"/>
            <a:chOff x="8627126" y="1335265"/>
            <a:chExt cx="3182388" cy="4657748"/>
          </a:xfrm>
        </p:grpSpPr>
        <p:sp>
          <p:nvSpPr>
            <p:cNvPr id="23" name="Rectángulo redondeado 22"/>
            <p:cNvSpPr>
              <a:spLocks noChangeAspect="1"/>
            </p:cNvSpPr>
            <p:nvPr/>
          </p:nvSpPr>
          <p:spPr>
            <a:xfrm>
              <a:off x="8654241" y="1842470"/>
              <a:ext cx="3125592" cy="4117291"/>
            </a:xfrm>
            <a:prstGeom prst="roundRect">
              <a:avLst>
                <a:gd name="adj" fmla="val 20316"/>
              </a:avLst>
            </a:prstGeom>
            <a:solidFill>
              <a:srgbClr val="4D8121"/>
            </a:solidFill>
            <a:ln w="57150">
              <a:solidFill>
                <a:srgbClr val="2264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u="sng"/>
            </a:p>
          </p:txBody>
        </p:sp>
        <p:sp>
          <p:nvSpPr>
            <p:cNvPr id="25" name="Rectángulo redondeado 24"/>
            <p:cNvSpPr>
              <a:spLocks noChangeAspect="1"/>
            </p:cNvSpPr>
            <p:nvPr/>
          </p:nvSpPr>
          <p:spPr>
            <a:xfrm>
              <a:off x="8654241" y="1359871"/>
              <a:ext cx="3125592" cy="3946366"/>
            </a:xfrm>
            <a:prstGeom prst="roundRect">
              <a:avLst>
                <a:gd name="adj" fmla="val 17878"/>
              </a:avLst>
            </a:prstGeom>
            <a:solidFill>
              <a:srgbClr val="6BB42E"/>
            </a:solidFill>
            <a:ln w="57150">
              <a:solidFill>
                <a:srgbClr val="2264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6" name="Imagen 25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54" r="18736"/>
            <a:stretch/>
          </p:blipFill>
          <p:spPr>
            <a:xfrm>
              <a:off x="9064511" y="2046319"/>
              <a:ext cx="2305051" cy="1168744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7126" y="1335265"/>
              <a:ext cx="3182388" cy="465774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87539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n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877" y="325546"/>
            <a:ext cx="3535986" cy="6312950"/>
          </a:xfrm>
          <a:prstGeom prst="rect">
            <a:avLst/>
          </a:prstGeom>
        </p:spPr>
      </p:pic>
      <p:pic>
        <p:nvPicPr>
          <p:cNvPr id="51" name="Imagen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012" y="287446"/>
            <a:ext cx="3535986" cy="6312950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28" y="321880"/>
            <a:ext cx="3535986" cy="6312950"/>
          </a:xfrm>
          <a:prstGeom prst="rect">
            <a:avLst/>
          </a:prstGeom>
        </p:spPr>
      </p:pic>
      <p:grpSp>
        <p:nvGrpSpPr>
          <p:cNvPr id="8" name="Grupo 7"/>
          <p:cNvGrpSpPr/>
          <p:nvPr/>
        </p:nvGrpSpPr>
        <p:grpSpPr>
          <a:xfrm>
            <a:off x="4489955" y="1248410"/>
            <a:ext cx="3125592" cy="4599890"/>
            <a:chOff x="4489955" y="1248410"/>
            <a:chExt cx="3125592" cy="4599890"/>
          </a:xfrm>
        </p:grpSpPr>
        <p:grpSp>
          <p:nvGrpSpPr>
            <p:cNvPr id="39" name="Grupo 38"/>
            <p:cNvGrpSpPr/>
            <p:nvPr/>
          </p:nvGrpSpPr>
          <p:grpSpPr>
            <a:xfrm>
              <a:off x="4489955" y="1248410"/>
              <a:ext cx="3125592" cy="4599890"/>
              <a:chOff x="-3658765" y="4522461"/>
              <a:chExt cx="3125592" cy="4599890"/>
            </a:xfrm>
          </p:grpSpPr>
          <p:sp>
            <p:nvSpPr>
              <p:cNvPr id="40" name="Rectángulo redondeado 39"/>
              <p:cNvSpPr>
                <a:spLocks noChangeAspect="1"/>
              </p:cNvSpPr>
              <p:nvPr/>
            </p:nvSpPr>
            <p:spPr>
              <a:xfrm>
                <a:off x="-3658765" y="5005060"/>
                <a:ext cx="3125592" cy="4117291"/>
              </a:xfrm>
              <a:prstGeom prst="roundRect">
                <a:avLst>
                  <a:gd name="adj" fmla="val 20316"/>
                </a:avLst>
              </a:prstGeom>
              <a:solidFill>
                <a:srgbClr val="A03518"/>
              </a:solidFill>
              <a:ln w="571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u="sng"/>
              </a:p>
            </p:txBody>
          </p:sp>
          <p:sp>
            <p:nvSpPr>
              <p:cNvPr id="41" name="Rectángulo redondeado 40"/>
              <p:cNvSpPr>
                <a:spLocks noChangeAspect="1"/>
              </p:cNvSpPr>
              <p:nvPr/>
            </p:nvSpPr>
            <p:spPr>
              <a:xfrm>
                <a:off x="-3658765" y="4522461"/>
                <a:ext cx="3125592" cy="3946366"/>
              </a:xfrm>
              <a:prstGeom prst="roundRect">
                <a:avLst>
                  <a:gd name="adj" fmla="val 17878"/>
                </a:avLst>
              </a:prstGeom>
              <a:solidFill>
                <a:srgbClr val="E0572F"/>
              </a:solidFill>
              <a:ln w="571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32" name="Grupo 31"/>
            <p:cNvGrpSpPr/>
            <p:nvPr/>
          </p:nvGrpSpPr>
          <p:grpSpPr>
            <a:xfrm>
              <a:off x="5035561" y="2249803"/>
              <a:ext cx="2102586" cy="2908285"/>
              <a:chOff x="5167502" y="1235530"/>
              <a:chExt cx="2102586" cy="2908285"/>
            </a:xfrm>
          </p:grpSpPr>
          <p:grpSp>
            <p:nvGrpSpPr>
              <p:cNvPr id="31" name="Grupo 30"/>
              <p:cNvGrpSpPr/>
              <p:nvPr/>
            </p:nvGrpSpPr>
            <p:grpSpPr>
              <a:xfrm>
                <a:off x="5387418" y="1235530"/>
                <a:ext cx="1796954" cy="1194118"/>
                <a:chOff x="5387418" y="1235530"/>
                <a:chExt cx="1796954" cy="1194118"/>
              </a:xfrm>
            </p:grpSpPr>
            <p:pic>
              <p:nvPicPr>
                <p:cNvPr id="30" name="Imagen 29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199" r="45510" b="14208"/>
                <a:stretch/>
              </p:blipFill>
              <p:spPr>
                <a:xfrm>
                  <a:off x="5773945" y="1453450"/>
                  <a:ext cx="896856" cy="976198"/>
                </a:xfrm>
                <a:prstGeom prst="rect">
                  <a:avLst/>
                </a:prstGeom>
              </p:spPr>
            </p:pic>
            <p:pic>
              <p:nvPicPr>
                <p:cNvPr id="17" name="Imagen 16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40038" b="56015" l="28625" r="83625">
                              <a14:foregroundMark x1="31875" y1="45113" x2="31875" y2="45113"/>
                              <a14:foregroundMark x1="38000" y1="46992" x2="38000" y2="46992"/>
                              <a14:foregroundMark x1="38125" y1="43985" x2="38125" y2="43985"/>
                              <a14:foregroundMark x1="40250" y1="47744" x2="40250" y2="47744"/>
                              <a14:foregroundMark x1="45625" y1="48496" x2="45625" y2="48496"/>
                              <a14:foregroundMark x1="52375" y1="46617" x2="52375" y2="46617"/>
                              <a14:foregroundMark x1="59750" y1="47180" x2="59750" y2="47180"/>
                              <a14:foregroundMark x1="62750" y1="46805" x2="62750" y2="46805"/>
                              <a14:foregroundMark x1="67250" y1="47368" x2="67250" y2="47368"/>
                              <a14:foregroundMark x1="73250" y1="47180" x2="73250" y2="47180"/>
                              <a14:foregroundMark x1="79750" y1="46992" x2="79750" y2="46992"/>
                              <a14:backgroundMark x1="47375" y1="50000" x2="47375" y2="50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375" t="40789" r="17000" b="44549"/>
                <a:stretch/>
              </p:blipFill>
              <p:spPr>
                <a:xfrm>
                  <a:off x="5387418" y="1235530"/>
                  <a:ext cx="1796954" cy="326719"/>
                </a:xfrm>
                <a:prstGeom prst="rect">
                  <a:avLst/>
                </a:prstGeom>
              </p:spPr>
            </p:pic>
          </p:grpSp>
          <p:pic>
            <p:nvPicPr>
              <p:cNvPr id="29" name="Imagen 28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" b="100000" l="12250" r="71125">
                            <a14:foregroundMark x1="41500" y1="17889" x2="41375" y2="80889"/>
                            <a14:foregroundMark x1="22000" y1="86111" x2="61187" y2="90000"/>
                            <a14:foregroundMark x1="59188" y1="85111" x2="56063" y2="63556"/>
                            <a14:foregroundMark x1="55937" y1="63333" x2="32250" y2="57778"/>
                            <a14:foregroundMark x1="31750" y1="57778" x2="21500" y2="68556"/>
                            <a14:foregroundMark x1="21500" y1="68556" x2="24313" y2="84222"/>
                            <a14:foregroundMark x1="51000" y1="32444" x2="44313" y2="44000"/>
                            <a14:foregroundMark x1="42625" y1="4444" x2="43750" y2="4111"/>
                            <a14:foregroundMark x1="43625" y1="4222" x2="45250" y2="5222"/>
                            <a14:foregroundMark x1="45875" y1="6222" x2="49625" y2="11333"/>
                            <a14:backgroundMark x1="54813" y1="27778" x2="53938" y2="37667"/>
                            <a14:backgroundMark x1="53312" y1="32667" x2="53312" y2="32667"/>
                            <a14:backgroundMark x1="51375" y1="38333" x2="51375" y2="38333"/>
                            <a14:backgroundMark x1="52812" y1="33889" x2="52812" y2="33889"/>
                            <a14:backgroundMark x1="51000" y1="42000" x2="51000" y2="42000"/>
                            <a14:backgroundMark x1="49063" y1="43444" x2="49063" y2="43444"/>
                            <a14:backgroundMark x1="48938" y1="43667" x2="48938" y2="43667"/>
                            <a14:backgroundMark x1="48438" y1="45889" x2="48438" y2="45889"/>
                            <a14:backgroundMark x1="48000" y1="47444" x2="48000" y2="47444"/>
                            <a14:backgroundMark x1="47375" y1="49333" x2="47375" y2="49333"/>
                            <a14:backgroundMark x1="47000" y1="50444" x2="47000" y2="50444"/>
                            <a14:backgroundMark x1="31938" y1="37222" x2="31938" y2="37222"/>
                            <a14:backgroundMark x1="30875" y1="27778" x2="30875" y2="27778"/>
                            <a14:backgroundMark x1="30188" y1="24667" x2="30188" y2="24667"/>
                            <a14:backgroundMark x1="51000" y1="40556" x2="51000" y2="40556"/>
                            <a14:backgroundMark x1="49125" y1="42444" x2="49125" y2="424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75" r="30990"/>
              <a:stretch/>
            </p:blipFill>
            <p:spPr>
              <a:xfrm>
                <a:off x="5167502" y="2081043"/>
                <a:ext cx="2102586" cy="2062772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</p:grpSp>
      <p:grpSp>
        <p:nvGrpSpPr>
          <p:cNvPr id="9" name="Grupo 8"/>
          <p:cNvGrpSpPr/>
          <p:nvPr/>
        </p:nvGrpSpPr>
        <p:grpSpPr>
          <a:xfrm>
            <a:off x="8381069" y="1248410"/>
            <a:ext cx="3125592" cy="4599890"/>
            <a:chOff x="8490125" y="898543"/>
            <a:chExt cx="3125592" cy="4599890"/>
          </a:xfrm>
        </p:grpSpPr>
        <p:grpSp>
          <p:nvGrpSpPr>
            <p:cNvPr id="36" name="Grupo 35"/>
            <p:cNvGrpSpPr/>
            <p:nvPr/>
          </p:nvGrpSpPr>
          <p:grpSpPr>
            <a:xfrm>
              <a:off x="8490125" y="898543"/>
              <a:ext cx="3125592" cy="4599890"/>
              <a:chOff x="3218072" y="903693"/>
              <a:chExt cx="3125592" cy="4599890"/>
            </a:xfrm>
          </p:grpSpPr>
          <p:sp>
            <p:nvSpPr>
              <p:cNvPr id="37" name="Rectángulo redondeado 36"/>
              <p:cNvSpPr>
                <a:spLocks noChangeAspect="1"/>
              </p:cNvSpPr>
              <p:nvPr/>
            </p:nvSpPr>
            <p:spPr>
              <a:xfrm>
                <a:off x="3218072" y="1386292"/>
                <a:ext cx="3125592" cy="4117291"/>
              </a:xfrm>
              <a:prstGeom prst="roundRect">
                <a:avLst>
                  <a:gd name="adj" fmla="val 20316"/>
                </a:avLst>
              </a:prstGeom>
              <a:solidFill>
                <a:srgbClr val="B67A04"/>
              </a:solidFill>
              <a:ln w="57150">
                <a:solidFill>
                  <a:srgbClr val="F0A71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u="sng"/>
              </a:p>
            </p:txBody>
          </p:sp>
          <p:sp>
            <p:nvSpPr>
              <p:cNvPr id="38" name="Rectángulo redondeado 37"/>
              <p:cNvSpPr>
                <a:spLocks noChangeAspect="1"/>
              </p:cNvSpPr>
              <p:nvPr/>
            </p:nvSpPr>
            <p:spPr>
              <a:xfrm>
                <a:off x="3218072" y="903693"/>
                <a:ext cx="3125592" cy="3946366"/>
              </a:xfrm>
              <a:prstGeom prst="roundRect">
                <a:avLst>
                  <a:gd name="adj" fmla="val 17878"/>
                </a:avLst>
              </a:prstGeom>
              <a:solidFill>
                <a:srgbClr val="FDC34E"/>
              </a:solidFill>
              <a:ln w="57150">
                <a:solidFill>
                  <a:srgbClr val="F0A71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23" name="Grupo 22"/>
            <p:cNvGrpSpPr/>
            <p:nvPr/>
          </p:nvGrpSpPr>
          <p:grpSpPr>
            <a:xfrm>
              <a:off x="8752880" y="1937067"/>
              <a:ext cx="2645802" cy="2877362"/>
              <a:chOff x="8671533" y="2204512"/>
              <a:chExt cx="2645802" cy="2877362"/>
            </a:xfrm>
          </p:grpSpPr>
          <p:pic>
            <p:nvPicPr>
              <p:cNvPr id="22" name="Imagen 21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22" t="33078" r="8392" b="41424"/>
              <a:stretch/>
            </p:blipFill>
            <p:spPr>
              <a:xfrm>
                <a:off x="8671533" y="2204512"/>
                <a:ext cx="2645802" cy="589983"/>
              </a:xfrm>
              <a:prstGeom prst="rect">
                <a:avLst/>
              </a:prstGeom>
            </p:spPr>
          </p:pic>
          <p:pic>
            <p:nvPicPr>
              <p:cNvPr id="13" name="Imagen 12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906" b="100000" l="14694" r="93367">
                            <a14:foregroundMark x1="52959" y1="10326" x2="57143" y2="30978"/>
                            <a14:foregroundMark x1="54796" y1="6884" x2="59796" y2="24457"/>
                            <a14:foregroundMark x1="50816" y1="14674" x2="59184" y2="35688"/>
                            <a14:foregroundMark x1="58469" y1="41486" x2="52449" y2="51993"/>
                            <a14:foregroundMark x1="50204" y1="52899" x2="50204" y2="66667"/>
                            <a14:foregroundMark x1="49286" y1="66667" x2="51633" y2="80254"/>
                            <a14:foregroundMark x1="64082" y1="86594" x2="82857" y2="86594"/>
                            <a14:foregroundMark x1="83469" y1="86594" x2="85816" y2="76449"/>
                            <a14:foregroundMark x1="85816" y1="76087" x2="82755" y2="64855"/>
                            <a14:foregroundMark x1="82653" y1="64493" x2="76633" y2="48913"/>
                            <a14:foregroundMark x1="75408" y1="47101" x2="67959" y2="37319"/>
                            <a14:foregroundMark x1="65714" y1="35688" x2="57857" y2="29710"/>
                            <a14:foregroundMark x1="56122" y1="27355" x2="55612" y2="15399"/>
                            <a14:foregroundMark x1="59796" y1="18116" x2="58061" y2="10326"/>
                            <a14:foregroundMark x1="58061" y1="9601" x2="56939" y2="7246"/>
                            <a14:foregroundMark x1="55000" y1="5978" x2="52245" y2="5978"/>
                            <a14:foregroundMark x1="51633" y1="6522" x2="50000" y2="9420"/>
                            <a14:foregroundMark x1="49694" y1="10145" x2="49286" y2="13406"/>
                            <a14:foregroundMark x1="49184" y1="14312" x2="49898" y2="18116"/>
                            <a14:foregroundMark x1="50000" y1="18659" x2="52041" y2="23007"/>
                            <a14:foregroundMark x1="54490" y1="23913" x2="60000" y2="19022"/>
                            <a14:foregroundMark x1="60102" y1="17935" x2="59490" y2="11413"/>
                            <a14:foregroundMark x1="59490" y1="11413" x2="56224" y2="8152"/>
                            <a14:foregroundMark x1="55204" y1="7971" x2="51837" y2="7971"/>
                            <a14:foregroundMark x1="51122" y1="8514" x2="49388" y2="11775"/>
                            <a14:foregroundMark x1="49286" y1="12500" x2="48878" y2="13949"/>
                            <a14:foregroundMark x1="48878" y1="13949" x2="49796" y2="10507"/>
                            <a14:foregroundMark x1="49796" y1="10145" x2="49796" y2="8696"/>
                            <a14:foregroundMark x1="50102" y1="8696" x2="50816" y2="14855"/>
                            <a14:foregroundMark x1="49286" y1="11594" x2="48878" y2="11775"/>
                            <a14:foregroundMark x1="48878" y1="12681" x2="50714" y2="17029"/>
                            <a14:foregroundMark x1="52347" y1="20833" x2="54694" y2="28080"/>
                            <a14:foregroundMark x1="55510" y1="30616" x2="57245" y2="36775"/>
                            <a14:foregroundMark x1="82857" y1="90217" x2="54082" y2="90036"/>
                            <a14:foregroundMark x1="75612" y1="34239" x2="86224" y2="61051"/>
                            <a14:backgroundMark x1="47959" y1="29529" x2="46735" y2="35145"/>
                            <a14:backgroundMark x1="44490" y1="42572" x2="43673" y2="45833"/>
                            <a14:backgroundMark x1="44592" y1="43659" x2="51020" y2="34058"/>
                            <a14:backgroundMark x1="51429" y1="34420" x2="47857" y2="37681"/>
                            <a14:backgroundMark x1="47143" y1="38406" x2="51224" y2="34420"/>
                            <a14:backgroundMark x1="51429" y1="34420" x2="49286" y2="37862"/>
                            <a14:backgroundMark x1="37143" y1="54710" x2="40612" y2="74094"/>
                            <a14:backgroundMark x1="39184" y1="62681" x2="45816" y2="86232"/>
                            <a14:backgroundMark x1="49286" y1="90217" x2="44796" y2="81159"/>
                            <a14:backgroundMark x1="45000" y1="59964" x2="46020" y2="72464"/>
                            <a14:backgroundMark x1="88571" y1="90036" x2="85408" y2="89855"/>
                            <a14:backgroundMark x1="85714" y1="90217" x2="83571" y2="90036"/>
                            <a14:backgroundMark x1="77347" y1="62500" x2="77347" y2="61232"/>
                            <a14:backgroundMark x1="77959" y1="63587" x2="77653" y2="62681"/>
                            <a14:backgroundMark x1="50714" y1="28261" x2="51224" y2="31522"/>
                            <a14:backgroundMark x1="51224" y1="36413" x2="49592" y2="38406"/>
                            <a14:backgroundMark x1="48980" y1="91123" x2="51735" y2="90580"/>
                            <a14:backgroundMark x1="51735" y1="89493" x2="49388" y2="86413"/>
                            <a14:backgroundMark x1="53061" y1="90399" x2="52551" y2="90761"/>
                            <a14:backgroundMark x1="53469" y1="90761" x2="52857" y2="89674"/>
                            <a14:backgroundMark x1="50918" y1="90580" x2="55714" y2="93297"/>
                            <a14:backgroundMark x1="54184" y1="91848" x2="85306" y2="92210"/>
                            <a14:backgroundMark x1="79592" y1="35688" x2="86020" y2="46377"/>
                            <a14:backgroundMark x1="85918" y1="50181" x2="76939" y2="29529"/>
                            <a14:backgroundMark x1="86837" y1="51630" x2="90612" y2="63949"/>
                            <a14:backgroundMark x1="68673" y1="27355" x2="65204" y2="25725"/>
                            <a14:backgroundMark x1="47653" y1="21377" x2="45510" y2="14674"/>
                            <a14:backgroundMark x1="45714" y1="11594" x2="48776" y2="6703"/>
                            <a14:backgroundMark x1="49388" y1="5978" x2="53571" y2="2174"/>
                            <a14:backgroundMark x1="53673" y1="2174" x2="64388" y2="11232"/>
                            <a14:backgroundMark x1="64388" y1="11232" x2="63980" y2="22826"/>
                            <a14:backgroundMark x1="63980" y1="22826" x2="64388" y2="26449"/>
                            <a14:backgroundMark x1="50102" y1="88949" x2="51122" y2="934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579" r="9547" b="9122"/>
              <a:stretch/>
            </p:blipFill>
            <p:spPr>
              <a:xfrm>
                <a:off x="8817135" y="2610454"/>
                <a:ext cx="2263158" cy="247142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</p:grpSp>
      <p:grpSp>
        <p:nvGrpSpPr>
          <p:cNvPr id="7" name="Grupo 6"/>
          <p:cNvGrpSpPr/>
          <p:nvPr/>
        </p:nvGrpSpPr>
        <p:grpSpPr>
          <a:xfrm>
            <a:off x="656197" y="1248410"/>
            <a:ext cx="3125592" cy="4599890"/>
            <a:chOff x="697689" y="714024"/>
            <a:chExt cx="3125592" cy="4599890"/>
          </a:xfrm>
        </p:grpSpPr>
        <p:grpSp>
          <p:nvGrpSpPr>
            <p:cNvPr id="2" name="Grupo 1"/>
            <p:cNvGrpSpPr/>
            <p:nvPr/>
          </p:nvGrpSpPr>
          <p:grpSpPr>
            <a:xfrm>
              <a:off x="697689" y="714024"/>
              <a:ext cx="3125592" cy="4599890"/>
              <a:chOff x="3218072" y="903693"/>
              <a:chExt cx="3125592" cy="4599890"/>
            </a:xfrm>
            <a:solidFill>
              <a:srgbClr val="187BC8"/>
            </a:solidFill>
          </p:grpSpPr>
          <p:sp>
            <p:nvSpPr>
              <p:cNvPr id="25" name="Rectángulo redondeado 24"/>
              <p:cNvSpPr>
                <a:spLocks noChangeAspect="1"/>
              </p:cNvSpPr>
              <p:nvPr/>
            </p:nvSpPr>
            <p:spPr>
              <a:xfrm>
                <a:off x="3218072" y="1386292"/>
                <a:ext cx="3125592" cy="4117291"/>
              </a:xfrm>
              <a:prstGeom prst="roundRect">
                <a:avLst>
                  <a:gd name="adj" fmla="val 20316"/>
                </a:avLst>
              </a:prstGeom>
              <a:solidFill>
                <a:srgbClr val="425BBD"/>
              </a:solidFill>
              <a:ln w="57150">
                <a:solidFill>
                  <a:srgbClr val="4743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u="sng"/>
              </a:p>
            </p:txBody>
          </p:sp>
          <p:sp>
            <p:nvSpPr>
              <p:cNvPr id="26" name="Rectángulo redondeado 25"/>
              <p:cNvSpPr>
                <a:spLocks noChangeAspect="1"/>
              </p:cNvSpPr>
              <p:nvPr/>
            </p:nvSpPr>
            <p:spPr>
              <a:xfrm>
                <a:off x="3218072" y="903693"/>
                <a:ext cx="3125592" cy="3946366"/>
              </a:xfrm>
              <a:prstGeom prst="roundRect">
                <a:avLst>
                  <a:gd name="adj" fmla="val 17878"/>
                </a:avLst>
              </a:prstGeom>
              <a:grpFill/>
              <a:ln w="57150">
                <a:solidFill>
                  <a:srgbClr val="4743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27" name="Grupo 26"/>
            <p:cNvGrpSpPr/>
            <p:nvPr/>
          </p:nvGrpSpPr>
          <p:grpSpPr>
            <a:xfrm>
              <a:off x="1650532" y="1807101"/>
              <a:ext cx="1276243" cy="1357631"/>
              <a:chOff x="1718033" y="1358151"/>
              <a:chExt cx="1276243" cy="1357631"/>
            </a:xfrm>
          </p:grpSpPr>
          <p:pic>
            <p:nvPicPr>
              <p:cNvPr id="10" name="Imagen 9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222" b="50889" l="3813" r="99250">
                            <a14:foregroundMark x1="32250" y1="27778" x2="32250" y2="27778"/>
                            <a14:foregroundMark x1="46313" y1="26778" x2="46313" y2="26778"/>
                            <a14:foregroundMark x1="52688" y1="25889" x2="52688" y2="25889"/>
                            <a14:foregroundMark x1="55500" y1="25444" x2="55500" y2="25444"/>
                            <a14:foregroundMark x1="65750" y1="26333" x2="65750" y2="26333"/>
                            <a14:foregroundMark x1="71000" y1="25444" x2="71000" y2="25444"/>
                            <a14:foregroundMark x1="77063" y1="25889" x2="77063" y2="25889"/>
                            <a14:backgroundMark x1="8938" y1="9111" x2="23250" y2="45000"/>
                            <a14:backgroundMark x1="6375" y1="42778" x2="29688" y2="9111"/>
                            <a14:backgroundMark x1="24063" y1="42778" x2="87500" y2="39556"/>
                            <a14:backgroundMark x1="87500" y1="39556" x2="88250" y2="13222"/>
                            <a14:backgroundMark x1="88000" y1="12778" x2="33000" y2="7222"/>
                            <a14:backgroundMark x1="31688" y1="7778" x2="25313" y2="34556"/>
                            <a14:backgroundMark x1="33813" y1="24333" x2="33813" y2="24333"/>
                            <a14:backgroundMark x1="45563" y1="24444" x2="45563" y2="24444"/>
                            <a14:backgroundMark x1="40125" y1="25667" x2="40125" y2="25667"/>
                            <a14:backgroundMark x1="61500" y1="26000" x2="61500" y2="26000"/>
                            <a14:backgroundMark x1="67313" y1="24667" x2="67313" y2="24667"/>
                            <a14:backgroundMark x1="74375" y1="28556" x2="74375" y2="285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91" t="18005" r="17576" b="61989"/>
              <a:stretch/>
            </p:blipFill>
            <p:spPr>
              <a:xfrm>
                <a:off x="1718033" y="1358151"/>
                <a:ext cx="1276243" cy="261916"/>
              </a:xfrm>
              <a:prstGeom prst="rect">
                <a:avLst/>
              </a:prstGeom>
            </p:spPr>
          </p:pic>
          <p:pic>
            <p:nvPicPr>
              <p:cNvPr id="12" name="Imagen 11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14" t="4265" r="3859" b="2844"/>
              <a:stretch/>
            </p:blipFill>
            <p:spPr>
              <a:xfrm>
                <a:off x="1797139" y="1581679"/>
                <a:ext cx="1118674" cy="1134103"/>
              </a:xfrm>
              <a:prstGeom prst="rect">
                <a:avLst/>
              </a:prstGeom>
            </p:spPr>
          </p:pic>
        </p:grpSp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404" y="2746375"/>
              <a:ext cx="3000500" cy="186881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4538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655" y="349192"/>
            <a:ext cx="3535986" cy="6312950"/>
          </a:xfrm>
          <a:prstGeom prst="rect">
            <a:avLst/>
          </a:prstGeom>
        </p:spPr>
      </p:pic>
      <p:grpSp>
        <p:nvGrpSpPr>
          <p:cNvPr id="3" name="Grupo 2"/>
          <p:cNvGrpSpPr/>
          <p:nvPr/>
        </p:nvGrpSpPr>
        <p:grpSpPr>
          <a:xfrm>
            <a:off x="4486852" y="1205722"/>
            <a:ext cx="3125592" cy="4599890"/>
            <a:chOff x="4486853" y="1086485"/>
            <a:chExt cx="3125592" cy="4599890"/>
          </a:xfrm>
        </p:grpSpPr>
        <p:grpSp>
          <p:nvGrpSpPr>
            <p:cNvPr id="11" name="Grupo 10"/>
            <p:cNvGrpSpPr/>
            <p:nvPr/>
          </p:nvGrpSpPr>
          <p:grpSpPr>
            <a:xfrm>
              <a:off x="4486853" y="1086485"/>
              <a:ext cx="3125592" cy="4599890"/>
              <a:chOff x="3218072" y="903693"/>
              <a:chExt cx="3125592" cy="4599890"/>
            </a:xfrm>
            <a:solidFill>
              <a:srgbClr val="5A5A58"/>
            </a:solidFill>
          </p:grpSpPr>
          <p:sp>
            <p:nvSpPr>
              <p:cNvPr id="16" name="Rectángulo redondeado 15"/>
              <p:cNvSpPr>
                <a:spLocks noChangeAspect="1"/>
              </p:cNvSpPr>
              <p:nvPr/>
            </p:nvSpPr>
            <p:spPr>
              <a:xfrm>
                <a:off x="3218072" y="1386292"/>
                <a:ext cx="3125592" cy="4117291"/>
              </a:xfrm>
              <a:prstGeom prst="roundRect">
                <a:avLst>
                  <a:gd name="adj" fmla="val 20316"/>
                </a:avLst>
              </a:prstGeom>
              <a:solidFill>
                <a:srgbClr val="3A3A3A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u="sng"/>
              </a:p>
            </p:txBody>
          </p:sp>
          <p:sp>
            <p:nvSpPr>
              <p:cNvPr id="17" name="Rectángulo redondeado 16"/>
              <p:cNvSpPr>
                <a:spLocks noChangeAspect="1"/>
              </p:cNvSpPr>
              <p:nvPr/>
            </p:nvSpPr>
            <p:spPr>
              <a:xfrm>
                <a:off x="3218072" y="903693"/>
                <a:ext cx="3125592" cy="3946366"/>
              </a:xfrm>
              <a:prstGeom prst="roundRect">
                <a:avLst>
                  <a:gd name="adj" fmla="val 17878"/>
                </a:avLst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pic>
          <p:nvPicPr>
            <p:cNvPr id="8" name="Imagen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297" b="89922" l="32500" r="69271"/>
                      </a14:imgEffect>
                      <a14:imgEffect>
                        <a14:artisticChalk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69" r="30626"/>
            <a:stretch/>
          </p:blipFill>
          <p:spPr>
            <a:xfrm>
              <a:off x="5477313" y="1569084"/>
              <a:ext cx="1144672" cy="1936584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2654" b="100000" l="48000" r="100000">
                          <a14:foregroundMark x1="55333" y1="26781" x2="55048" y2="23464"/>
                          <a14:foregroundMark x1="55429" y1="22236" x2="58762" y2="21867"/>
                          <a14:foregroundMark x1="60190" y1="22236" x2="81714" y2="32187"/>
                          <a14:foregroundMark x1="81714" y1="32187" x2="76857" y2="36609"/>
                          <a14:foregroundMark x1="76857" y1="36609" x2="75905" y2="49140"/>
                          <a14:foregroundMark x1="75905" y1="49877" x2="76476" y2="62162"/>
                          <a14:foregroundMark x1="76571" y1="62531" x2="87333" y2="68059"/>
                          <a14:foregroundMark x1="87048" y1="69042" x2="89619" y2="85749"/>
                          <a14:foregroundMark x1="89619" y1="86855" x2="89905" y2="94472"/>
                          <a14:foregroundMark x1="89905" y1="94595" x2="82000" y2="96314"/>
                          <a14:foregroundMark x1="81905" y1="96069" x2="67143" y2="95209"/>
                          <a14:foregroundMark x1="65048" y1="94963" x2="51333" y2="95209"/>
                          <a14:foregroundMark x1="51333" y1="95209" x2="52190" y2="87961"/>
                          <a14:foregroundMark x1="52857" y1="85995" x2="49714" y2="94103"/>
                          <a14:foregroundMark x1="49714" y1="94226" x2="50286" y2="97912"/>
                          <a14:foregroundMark x1="51143" y1="97789" x2="68857" y2="66953"/>
                          <a14:foregroundMark x1="68857" y1="66216" x2="69048" y2="59828"/>
                          <a14:foregroundMark x1="69048" y1="59828" x2="58190" y2="50614"/>
                          <a14:foregroundMark x1="58190" y1="50614" x2="56190" y2="43243"/>
                          <a14:foregroundMark x1="56190" y1="43243" x2="56857" y2="40295"/>
                          <a14:foregroundMark x1="57048" y1="39926" x2="55619" y2="36978"/>
                          <a14:foregroundMark x1="55619" y1="36978" x2="52190" y2="35258"/>
                          <a14:foregroundMark x1="52190" y1="35258" x2="57333" y2="34152"/>
                          <a14:foregroundMark x1="57429" y1="34152" x2="57905" y2="29238"/>
                          <a14:foregroundMark x1="57619" y1="28624" x2="55143" y2="27150"/>
                          <a14:foregroundMark x1="54571" y1="43366" x2="54571" y2="43366"/>
                          <a14:foregroundMark x1="57619" y1="45823" x2="57619" y2="45823"/>
                          <a14:foregroundMark x1="58762" y1="59214" x2="58762" y2="59214"/>
                          <a14:foregroundMark x1="58000" y1="59214" x2="58000" y2="59214"/>
                          <a14:foregroundMark x1="91238" y1="75553" x2="94476" y2="86855"/>
                          <a14:foregroundMark x1="94476" y1="86978" x2="94571" y2="93612"/>
                          <a14:foregroundMark x1="93714" y1="78870" x2="94857" y2="84398"/>
                          <a14:foregroundMark x1="89333" y1="68796" x2="89048" y2="66585"/>
                          <a14:foregroundMark x1="79143" y1="37715" x2="78286" y2="41400"/>
                          <a14:foregroundMark x1="78857" y1="37101" x2="81048" y2="35258"/>
                          <a14:foregroundMark x1="81048" y1="35135" x2="82952" y2="33784"/>
                          <a14:foregroundMark x1="82952" y1="33661" x2="83238" y2="32187"/>
                          <a14:foregroundMark x1="83238" y1="32064" x2="82190" y2="30590"/>
                          <a14:foregroundMark x1="82000" y1="30467" x2="76095" y2="26413"/>
                          <a14:foregroundMark x1="75429" y1="26290" x2="66381" y2="21744"/>
                          <a14:foregroundMark x1="66286" y1="21744" x2="59333" y2="19779"/>
                          <a14:foregroundMark x1="61048" y1="20147" x2="61048" y2="20147"/>
                          <a14:foregroundMark x1="83238" y1="31572" x2="83905" y2="33907"/>
                          <a14:foregroundMark x1="50190" y1="36486" x2="50190" y2="36486"/>
                          <a14:foregroundMark x1="50000" y1="94595" x2="48667" y2="99017"/>
                          <a14:backgroundMark x1="52381" y1="47174" x2="53619" y2="52334"/>
                          <a14:backgroundMark x1="51238" y1="33661" x2="54857" y2="32310"/>
                          <a14:backgroundMark x1="55143" y1="32064" x2="54000" y2="29853"/>
                          <a14:backgroundMark x1="53429" y1="29361" x2="51619" y2="26781"/>
                          <a14:backgroundMark x1="52190" y1="26658" x2="52476" y2="22113"/>
                          <a14:backgroundMark x1="56000" y1="18550" x2="63333" y2="18305"/>
                          <a14:backgroundMark x1="70762" y1="20762" x2="83524" y2="28010"/>
                          <a14:backgroundMark x1="83905" y1="28624" x2="86095" y2="35749"/>
                          <a14:backgroundMark x1="86095" y1="35381" x2="81619" y2="38206"/>
                          <a14:backgroundMark x1="81619" y1="38329" x2="79524" y2="43243"/>
                          <a14:backgroundMark x1="79524" y1="43243" x2="78190" y2="52211"/>
                          <a14:backgroundMark x1="78000" y1="52457" x2="79810" y2="58968"/>
                          <a14:backgroundMark x1="79810" y1="58968" x2="89714" y2="62408"/>
                          <a14:backgroundMark x1="89714" y1="62408" x2="93238" y2="67199"/>
                          <a14:backgroundMark x1="93238" y1="67199" x2="92000" y2="68796"/>
                          <a14:backgroundMark x1="91905" y1="68796" x2="94476" y2="74816"/>
                          <a14:backgroundMark x1="94476" y1="74816" x2="96000" y2="82187"/>
                          <a14:backgroundMark x1="96952" y1="83907" x2="97905" y2="98157"/>
                          <a14:backgroundMark x1="51238" y1="79975" x2="49714" y2="85872"/>
                          <a14:backgroundMark x1="49333" y1="87469" x2="48476" y2="92506"/>
                          <a14:backgroundMark x1="53048" y1="74939" x2="55714" y2="71622"/>
                          <a14:backgroundMark x1="56952" y1="69165" x2="59714" y2="67199"/>
                          <a14:backgroundMark x1="60190" y1="66830" x2="61905" y2="66216"/>
                          <a14:backgroundMark x1="61905" y1="65848" x2="60095" y2="63514"/>
                          <a14:backgroundMark x1="58381" y1="62162" x2="56000" y2="613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32" r="3795"/>
            <a:stretch/>
          </p:blipFill>
          <p:spPr>
            <a:xfrm>
              <a:off x="5115356" y="2023667"/>
              <a:ext cx="1868585" cy="296400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7" name="CuadroTexto 6"/>
            <p:cNvSpPr txBox="1"/>
            <p:nvPr/>
          </p:nvSpPr>
          <p:spPr>
            <a:xfrm>
              <a:off x="4486853" y="1540817"/>
              <a:ext cx="31255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 smtClean="0">
                  <a:solidFill>
                    <a:schemeClr val="bg1"/>
                  </a:solidFill>
                  <a:latin typeface="Queen of Camelot" panose="02000500000000000000" pitchFamily="2" charset="0"/>
                </a:rPr>
                <a:t>La Democracia</a:t>
              </a:r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4486853" y="1100605"/>
              <a:ext cx="31255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 smtClean="0">
                  <a:solidFill>
                    <a:schemeClr val="bg1"/>
                  </a:solidFill>
                  <a:latin typeface="Queen of Camelot" panose="02000500000000000000" pitchFamily="2" charset="0"/>
                </a:rPr>
                <a:t>Pierde</a:t>
              </a:r>
              <a:r>
                <a:rPr lang="es-ES" sz="3200" dirty="0" smtClean="0">
                  <a:solidFill>
                    <a:schemeClr val="bg1"/>
                  </a:solidFill>
                  <a:latin typeface="Queen of Camelot" panose="02000500000000000000" pitchFamily="2" charset="0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482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4</Words>
  <Application>Microsoft Office PowerPoint</Application>
  <PresentationFormat>Panorámica</PresentationFormat>
  <Paragraphs>2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Queen of Camelot</vt:lpstr>
      <vt:lpstr>Tema de Office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Àlvar Juárez Muset</dc:creator>
  <cp:lastModifiedBy>Àlvar Juárez Muset</cp:lastModifiedBy>
  <cp:revision>25</cp:revision>
  <dcterms:created xsi:type="dcterms:W3CDTF">2019-04-27T18:14:02Z</dcterms:created>
  <dcterms:modified xsi:type="dcterms:W3CDTF">2019-09-25T21:37:20Z</dcterms:modified>
</cp:coreProperties>
</file>